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65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17A7B3-0246-4A0C-9D88-8F35751349B9}" type="datetimeFigureOut">
              <a:rPr lang="es-ES" smtClean="0"/>
              <a:t>06/11/2021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086D9-18E4-4DE7-9F36-146DC470EC0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9831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1086D9-18E4-4DE7-9F36-146DC470EC03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8410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06/11/2021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06/11/2021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06/11/2021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06/11/2021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06/11/2021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06/11/2021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06/11/2021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06/11/2021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06/11/2021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06/11/2021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E18E-AC9B-4351-8C06-6973F0FEDAEF}" type="datetimeFigureOut">
              <a:rPr lang="es-ES" smtClean="0"/>
              <a:pPr/>
              <a:t>06/11/2021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3E18E-AC9B-4351-8C06-6973F0FEDAEF}" type="datetimeFigureOut">
              <a:rPr lang="es-ES" smtClean="0"/>
              <a:pPr/>
              <a:t>06/11/2021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E35A0-DD82-416F-A9FE-043178FE919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publicdomainq.net/medical-doctor-woman-0007947/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60">
          <a:fgClr>
            <a:schemeClr val="accent1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13">
            <a:extLst>
              <a:ext uri="{FF2B5EF4-FFF2-40B4-BE49-F238E27FC236}">
                <a16:creationId xmlns:a16="http://schemas.microsoft.com/office/drawing/2014/main" id="{8D4C6704-2026-49D7-A1AB-D6313AECEE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0" y="24902"/>
            <a:ext cx="9234264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  <p:sp>
        <p:nvSpPr>
          <p:cNvPr id="2" name="1 CuadroTexto"/>
          <p:cNvSpPr txBox="1"/>
          <p:nvPr/>
        </p:nvSpPr>
        <p:spPr>
          <a:xfrm>
            <a:off x="71406" y="179929"/>
            <a:ext cx="2907842" cy="11695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FF0000"/>
                </a:solidFill>
              </a:rPr>
              <a:t>CUALISALUD 2021</a:t>
            </a:r>
          </a:p>
          <a:p>
            <a:r>
              <a:rPr lang="es-ES" sz="1400" dirty="0"/>
              <a:t>XIII Reunión Internacional de Investigación Cualitativa en Salud</a:t>
            </a:r>
          </a:p>
          <a:p>
            <a:r>
              <a:rPr lang="es-ES" sz="1400" dirty="0"/>
              <a:t>16-18 noviembre 2021</a:t>
            </a: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3452976" y="428604"/>
            <a:ext cx="5619618" cy="64294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3100975" y="705246"/>
            <a:ext cx="5992701" cy="713295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Diana Ibáñez Gómez, Ruth Lorena </a:t>
            </a:r>
            <a:r>
              <a:rPr kumimoji="0" lang="es-ES" sz="11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Subero</a:t>
            </a: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Martínez, Olga Camarero </a:t>
            </a:r>
            <a:r>
              <a:rPr kumimoji="0" lang="es-ES" sz="11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Satúe</a:t>
            </a: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Beatriz Barrio Angulo, Susana Díaz de Cerio </a:t>
            </a:r>
            <a:r>
              <a:rPr kumimoji="0" lang="es-ES" sz="11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Remírez</a:t>
            </a: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María </a:t>
            </a:r>
            <a:r>
              <a:rPr kumimoji="0" lang="es-ES" sz="11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Niso</a:t>
            </a: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Sáenz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1100" b="1" dirty="0"/>
              <a:t>Unidad de Pediatría, Hospital San Pedro</a:t>
            </a: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Logroño, España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71405" y="1418542"/>
            <a:ext cx="4233828" cy="16975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JUSTIFICACIÓN</a:t>
            </a:r>
          </a:p>
          <a:p>
            <a:r>
              <a:rPr lang="es-ES" sz="1100" dirty="0"/>
              <a:t>La pandemia COVID 19 ha supuesto un proceso de adaptación en los protocolos de atención a nivel hospitalario sin precedentes primando la seguridad de pacientes y profesionales.1 </a:t>
            </a:r>
          </a:p>
          <a:p>
            <a:r>
              <a:rPr lang="es-ES" sz="1100" dirty="0"/>
              <a:t>El Hospital San Pedro de Logroño, al igual que el resto de hospitales a nivel nacional e internacional, tuvo que adaptarse a la situación cambiante y desconocida, modificando circuitos, estructuras y actualizando protocolos de actuación generados según las necesidades de ese momento.</a:t>
            </a:r>
          </a:p>
          <a:p>
            <a:endParaRPr lang="es-ES" sz="1100" dirty="0"/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</p:txBody>
      </p:sp>
      <p:sp>
        <p:nvSpPr>
          <p:cNvPr id="8" name="7 CuadroTexto"/>
          <p:cNvSpPr txBox="1"/>
          <p:nvPr/>
        </p:nvSpPr>
        <p:spPr>
          <a:xfrm>
            <a:off x="71668" y="3147880"/>
            <a:ext cx="4233566" cy="13245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OBJETIVOS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100" dirty="0"/>
              <a:t>Describir el protocolo de actuación en la Unidad de Pediatría del Hospital San Pedro de Logroño.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100" dirty="0"/>
              <a:t>Detallar los criterios de ingreso en la planta de Pediatría y lactantes.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100" dirty="0"/>
              <a:t>Especificar el protocolo de actuación de niños sometidos a </a:t>
            </a:r>
            <a:r>
              <a:rPr lang="es-ES" sz="1100" dirty="0" err="1"/>
              <a:t>aresolterapia</a:t>
            </a:r>
            <a:r>
              <a:rPr lang="es-ES" sz="1100" dirty="0"/>
              <a:t>.</a:t>
            </a:r>
          </a:p>
          <a:p>
            <a:endParaRPr lang="es-ES" sz="1100" dirty="0"/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</p:txBody>
      </p:sp>
      <p:sp>
        <p:nvSpPr>
          <p:cNvPr id="9" name="8 CuadroTexto"/>
          <p:cNvSpPr txBox="1"/>
          <p:nvPr/>
        </p:nvSpPr>
        <p:spPr>
          <a:xfrm>
            <a:off x="4376637" y="1418542"/>
            <a:ext cx="4812495" cy="315091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VALORACIÓN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 el caso de la Unidad de Pediatría, como en el resto de unidades, supuso adaptarse a la nueva situación.</a:t>
            </a:r>
            <a:r>
              <a:rPr lang="es-ES" sz="1100" dirty="0">
                <a:solidFill>
                  <a:prstClr val="black"/>
                </a:solidFill>
                <a:latin typeface="Calibri"/>
              </a:rPr>
              <a:t> </a:t>
            </a:r>
            <a:r>
              <a:rPr kumimoji="0" lang="es-E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 ha prestado atención tanto a niños con COVID como a niños ingresados por otro tipo de patología, para ello se elaboró un protocolo de atención consensuado por enfermería, pediatras y el servicio de Riesgos Laborales del Hospital San Pedro.</a:t>
            </a:r>
          </a:p>
          <a:p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INTERVENCIONES</a:t>
            </a:r>
          </a:p>
          <a:p>
            <a:r>
              <a:rPr lang="es-ES" sz="1100" dirty="0"/>
              <a:t>Todo ingreso, debía tener recogido y enviado el frotis para despistaje de SARS-Cov-2 (desde Urgencias). Si el ingreso se producía pendiente del resultado se hacía en tres habitaciones destinadas para ello (101, 102 y 103). En el caso que fuera SARS- Cov-2 positivo y si la situación clínica no había indicado criterios de ingresar en Cuidados Intermedios, el paciente permanecía en dichas habitaciones ( atención con EPI completo).  En lactantes solo ingresaban menores de 2 meses con resultado SARS-Cov-2 negativo y que precisaran vigilancia estrecha. Se desaconsejaba el uso generalizado de nebulización (atención con Epi completo) y se priorizaba   el empleo de fármacos inhalados mediante cartucho presurizado. </a:t>
            </a:r>
          </a:p>
          <a:p>
            <a:endParaRPr lang="es-ES" sz="1100" dirty="0"/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4376637" y="4638515"/>
            <a:ext cx="4812496" cy="22194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CONCLUSIONES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100" dirty="0"/>
              <a:t>El protocolo de actuación en la Unidad de Pediatría del Hospital San Pedro ha marcado las directrices de intervención durante la pandemia.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100" dirty="0"/>
              <a:t>Pone de manifiesto la necesidad de puesta en marcha de protocolos adaptados a las situaciones actuales en cada momento.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100" dirty="0"/>
              <a:t>Supone un proceso de aprendizaje y de adaptación que debe estar presente en la atención prestada a los pacientes, en este caso a los niños ingresados.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100" dirty="0"/>
              <a:t>Estos nuevos modelos de actuación requieren la evaluación y satisfacción percibida por profesionales, pacientes y familiares. Este estudio descriptivo plantea esta necesidad como implicación de investigación y práctica.</a:t>
            </a:r>
          </a:p>
          <a:p>
            <a:endParaRPr lang="es-ES" sz="1100" dirty="0"/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71405" y="4504203"/>
            <a:ext cx="4259836" cy="23537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BIBLIOGRAFÍA</a:t>
            </a:r>
          </a:p>
          <a:p>
            <a:r>
              <a:rPr lang="es-ES" sz="1000" dirty="0"/>
              <a:t>1.Ministerio de Sanidad, Consumo y Bienestar social (sitio web), 2020. Disponible en:  https://www.mscbs.gob.es/profesionales/saludPublica/ccayes/alertasActual/nCov/documentos.htm [Acceso 26/09/2021]. </a:t>
            </a:r>
          </a:p>
          <a:p>
            <a:r>
              <a:rPr lang="es-ES" sz="1000" dirty="0"/>
              <a:t>2. Martínez </a:t>
            </a:r>
            <a:r>
              <a:rPr lang="es-ES" sz="1000" dirty="0" err="1"/>
              <a:t>Estalella</a:t>
            </a:r>
            <a:r>
              <a:rPr lang="es-ES" sz="1000" dirty="0"/>
              <a:t>, Gemma; Zabalegui, Adelaida; Sevilla Guerra, Sonia. Gestión y liderazgo de los servicios de Enfermería en el plan de emergencia de la pandemia COVID-19: la experiencia del Hospital </a:t>
            </a:r>
            <a:r>
              <a:rPr lang="es-ES" sz="1000" dirty="0" err="1"/>
              <a:t>Clínic</a:t>
            </a:r>
            <a:r>
              <a:rPr lang="es-ES" sz="1000" dirty="0"/>
              <a:t> de Barcelona. </a:t>
            </a:r>
            <a:r>
              <a:rPr lang="es-ES" sz="1000" dirty="0" err="1"/>
              <a:t>Enferm</a:t>
            </a:r>
            <a:r>
              <a:rPr lang="es-ES" sz="1000" dirty="0"/>
              <a:t> Clínica 2021; 31(12-17). Disponible en: https://www.ncbi.nlm.nih.gov/pmc/articles/PMC7225707 [acceso: 26/09/2021].</a:t>
            </a:r>
          </a:p>
          <a:p>
            <a:r>
              <a:rPr lang="es-ES" sz="1000" dirty="0"/>
              <a:t>3. </a:t>
            </a:r>
            <a:r>
              <a:rPr lang="es-ES" sz="1000" dirty="0" err="1"/>
              <a:t>Riojasalud</a:t>
            </a:r>
            <a:r>
              <a:rPr lang="es-ES" sz="1000" dirty="0"/>
              <a:t> (sitio web), 2020. Disponible en: https://intranet.riojasalud.es/documentacion?path=%20CORONAVIRUS [Acceso 26/09/2021].</a:t>
            </a:r>
          </a:p>
          <a:p>
            <a:endParaRPr lang="es-ES" sz="1050" dirty="0"/>
          </a:p>
          <a:p>
            <a:endParaRPr lang="es-ES" sz="20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5C9E74B-FF5A-4F0E-A71B-C8FD28A36AFD}"/>
              </a:ext>
            </a:extLst>
          </p:cNvPr>
          <p:cNvSpPr txBox="1"/>
          <p:nvPr/>
        </p:nvSpPr>
        <p:spPr>
          <a:xfrm>
            <a:off x="3029570" y="246612"/>
            <a:ext cx="59927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b="1" dirty="0"/>
              <a:t>UNIDAD DE PEDIATRÍA ADAPTADA A LA PANDEMIA COVID 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618</Words>
  <Application>Microsoft Office PowerPoint</Application>
  <PresentationFormat>Presentación en pantalla (4:3)</PresentationFormat>
  <Paragraphs>43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Manuel</dc:creator>
  <cp:lastModifiedBy>Usuario</cp:lastModifiedBy>
  <cp:revision>12</cp:revision>
  <dcterms:created xsi:type="dcterms:W3CDTF">2017-04-09T09:07:16Z</dcterms:created>
  <dcterms:modified xsi:type="dcterms:W3CDTF">2021-11-06T20:23:36Z</dcterms:modified>
</cp:coreProperties>
</file>